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894DFA-2C16-4C5D-AAB3-CCC10888219E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6E75FED-444F-4F19-B42D-0689C1BAF6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Accent marks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Important for spelling</a:t>
            </a:r>
          </a:p>
          <a:p>
            <a:r>
              <a:rPr lang="en-US" sz="3600" b="1" dirty="0" smtClean="0">
                <a:latin typeface="Comic Sans MS" pitchFamily="66" charset="0"/>
              </a:rPr>
              <a:t>Important for meaning</a:t>
            </a:r>
          </a:p>
          <a:p>
            <a:r>
              <a:rPr lang="en-US" sz="3600" b="1" dirty="0" smtClean="0">
                <a:latin typeface="Comic Sans MS" pitchFamily="66" charset="0"/>
              </a:rPr>
              <a:t>Important for pronunciation</a:t>
            </a:r>
            <a:endParaRPr lang="en-US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Accent </a:t>
            </a:r>
            <a:r>
              <a:rPr lang="en-US" dirty="0" err="1" smtClean="0">
                <a:latin typeface="Comic Sans MS" pitchFamily="66" charset="0"/>
              </a:rPr>
              <a:t>aigu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 accent </a:t>
            </a:r>
            <a:r>
              <a:rPr lang="en-US" dirty="0" err="1" smtClean="0">
                <a:latin typeface="Comic Sans MS" pitchFamily="66" charset="0"/>
              </a:rPr>
              <a:t>aigu</a:t>
            </a:r>
            <a:r>
              <a:rPr lang="en-US" dirty="0" smtClean="0">
                <a:latin typeface="Comic Sans MS" pitchFamily="66" charset="0"/>
              </a:rPr>
              <a:t> is found in the name René</a:t>
            </a:r>
          </a:p>
          <a:p>
            <a:r>
              <a:rPr lang="en-US" dirty="0" smtClean="0">
                <a:latin typeface="Comic Sans MS" pitchFamily="66" charset="0"/>
              </a:rPr>
              <a:t>This accent reminds you to make the long a sound (date)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Accent grave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 accent grave is found in the word </a:t>
            </a:r>
            <a:r>
              <a:rPr lang="en-US" dirty="0" err="1" smtClean="0">
                <a:latin typeface="Comic Sans MS" pitchFamily="66" charset="0"/>
              </a:rPr>
              <a:t>zèbre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This accent reminds you to make the short e sound (jet)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accent </a:t>
            </a:r>
            <a:r>
              <a:rPr lang="en-US" dirty="0" err="1" smtClean="0"/>
              <a:t>circonflexe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 accent </a:t>
            </a:r>
            <a:r>
              <a:rPr lang="en-US" dirty="0" err="1" smtClean="0">
                <a:latin typeface="Comic Sans MS" pitchFamily="66" charset="0"/>
              </a:rPr>
              <a:t>circonflexe</a:t>
            </a:r>
            <a:r>
              <a:rPr lang="en-US" dirty="0" smtClean="0">
                <a:latin typeface="Comic Sans MS" pitchFamily="66" charset="0"/>
              </a:rPr>
              <a:t> is found in the word </a:t>
            </a:r>
            <a:r>
              <a:rPr lang="en-US" dirty="0" err="1" smtClean="0">
                <a:latin typeface="Comic Sans MS" pitchFamily="66" charset="0"/>
              </a:rPr>
              <a:t>hôtel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This accent does not change the sound of the letter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Accent </a:t>
            </a:r>
            <a:r>
              <a:rPr lang="en-US" dirty="0" err="1" smtClean="0"/>
              <a:t>cédille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 accent </a:t>
            </a:r>
            <a:r>
              <a:rPr lang="en-US" dirty="0" err="1" smtClean="0">
                <a:latin typeface="Comic Sans MS" pitchFamily="66" charset="0"/>
              </a:rPr>
              <a:t>cédille</a:t>
            </a:r>
            <a:r>
              <a:rPr lang="en-US" dirty="0" smtClean="0">
                <a:latin typeface="Comic Sans MS" pitchFamily="66" charset="0"/>
              </a:rPr>
              <a:t> is found in the word </a:t>
            </a:r>
            <a:r>
              <a:rPr lang="en-US" dirty="0" err="1" smtClean="0">
                <a:latin typeface="Comic Sans MS" pitchFamily="66" charset="0"/>
              </a:rPr>
              <a:t>français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This accent reminds you to make the s sound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accent </a:t>
            </a:r>
            <a:r>
              <a:rPr lang="en-US" dirty="0" err="1" smtClean="0"/>
              <a:t>tréma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 accent </a:t>
            </a:r>
            <a:r>
              <a:rPr lang="en-US" dirty="0" err="1" smtClean="0">
                <a:latin typeface="Comic Sans MS" pitchFamily="66" charset="0"/>
              </a:rPr>
              <a:t>tréma</a:t>
            </a:r>
            <a:r>
              <a:rPr lang="en-US" dirty="0" smtClean="0">
                <a:latin typeface="Comic Sans MS" pitchFamily="66" charset="0"/>
              </a:rPr>
              <a:t> is found in the word </a:t>
            </a:r>
            <a:r>
              <a:rPr lang="en-US" dirty="0" err="1" smtClean="0">
                <a:latin typeface="Comic Sans MS" pitchFamily="66" charset="0"/>
              </a:rPr>
              <a:t>Joël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This accent reminds you say pronounce each vowel separately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</TotalTime>
  <Words>121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Accent marks</vt:lpstr>
      <vt:lpstr>Accent aigu</vt:lpstr>
      <vt:lpstr>Accent grave</vt:lpstr>
      <vt:lpstr>accent circonflexe </vt:lpstr>
      <vt:lpstr>Accent cédille</vt:lpstr>
      <vt:lpstr>The accent tréma</vt:lpstr>
    </vt:vector>
  </TitlesOfParts>
  <Company>WTPS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Accent marks</dc:title>
  <dc:creator>pcedrone</dc:creator>
  <cp:lastModifiedBy>Patricia Cedrone</cp:lastModifiedBy>
  <cp:revision>2</cp:revision>
  <dcterms:created xsi:type="dcterms:W3CDTF">2012-10-22T14:36:27Z</dcterms:created>
  <dcterms:modified xsi:type="dcterms:W3CDTF">2014-06-19T13:35:17Z</dcterms:modified>
</cp:coreProperties>
</file>